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Sniglet"/>
      <p:regular r:id="rId23"/>
    </p:embeddedFont>
    <p:embeddedFont>
      <p:font typeface="Raleway"/>
      <p:regular r:id="rId24"/>
      <p:bold r:id="rId25"/>
      <p:italic r:id="rId26"/>
      <p:boldItalic r:id="rId27"/>
    </p:embeddedFont>
    <p:embeddedFont>
      <p:font typeface="Bangers"/>
      <p:regular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Roboto Medium"/>
      <p:regular r:id="rId33"/>
      <p:bold r:id="rId34"/>
      <p:italic r:id="rId35"/>
      <p:boldItalic r:id="rId36"/>
    </p:embeddedFont>
    <p:embeddedFont>
      <p:font typeface="BenchNine"/>
      <p:regular r:id="rId37"/>
      <p:bold r:id="rId38"/>
    </p:embeddedFont>
    <p:embeddedFont>
      <p:font typeface="Cuprum"/>
      <p:regular r:id="rId39"/>
      <p:bold r:id="rId40"/>
      <p:italic r:id="rId41"/>
      <p:boldItalic r:id="rId42"/>
    </p:embeddedFont>
    <p:embeddedFont>
      <p:font typeface="Permanent Marker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uprum-bold.fntdata"/><Relationship Id="rId20" Type="http://schemas.openxmlformats.org/officeDocument/2006/relationships/slide" Target="slides/slide15.xml"/><Relationship Id="rId42" Type="http://schemas.openxmlformats.org/officeDocument/2006/relationships/font" Target="fonts/Cuprum-boldItalic.fntdata"/><Relationship Id="rId41" Type="http://schemas.openxmlformats.org/officeDocument/2006/relationships/font" Target="fonts/Cuprum-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PermanentMarker-regular.fntdata"/><Relationship Id="rId24" Type="http://schemas.openxmlformats.org/officeDocument/2006/relationships/font" Target="fonts/Raleway-regular.fntdata"/><Relationship Id="rId23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Bangers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.fntdata"/><Relationship Id="rId15" Type="http://schemas.openxmlformats.org/officeDocument/2006/relationships/slide" Target="slides/slide10.xml"/><Relationship Id="rId37" Type="http://schemas.openxmlformats.org/officeDocument/2006/relationships/font" Target="fonts/BenchNine-regular.fntdata"/><Relationship Id="rId14" Type="http://schemas.openxmlformats.org/officeDocument/2006/relationships/slide" Target="slides/slide9.xml"/><Relationship Id="rId36" Type="http://schemas.openxmlformats.org/officeDocument/2006/relationships/font" Target="fonts/Roboto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Cuprum-regular.fntdata"/><Relationship Id="rId16" Type="http://schemas.openxmlformats.org/officeDocument/2006/relationships/slide" Target="slides/slide11.xml"/><Relationship Id="rId38" Type="http://schemas.openxmlformats.org/officeDocument/2006/relationships/font" Target="fonts/BenchNin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 rot="10800000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/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rect b="b" l="l" r="r" t="t"/>
            <a:pathLst>
              <a:path extrusionOk="0" h="5959022" w="2969533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mall">
  <p:cSld name="Blank small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/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35"/>
          <p:cNvSpPr txBox="1"/>
          <p:nvPr>
            <p:ph idx="1" type="body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rect b="b" l="l" r="r" t="t"/>
              <a:pathLst>
                <a:path extrusionOk="0" h="3814519" w="217241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rect b="b" l="l" r="r" t="t"/>
              <a:pathLst>
                <a:path extrusionOk="0" h="6858000" w="731520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 small">
  <p:cSld name="1_Blank small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/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36"/>
          <p:cNvSpPr txBox="1"/>
          <p:nvPr>
            <p:ph idx="1" type="body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rect b="b" l="l" r="r" t="t"/>
            <a:pathLst>
              <a:path extrusionOk="0" h="3814519" w="217241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rect b="b" l="l" r="r" t="t"/>
            <a:pathLst>
              <a:path extrusionOk="0" h="6858000" w="731520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6" name="Google Shape;96;p2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flipH="1" rot="169418">
            <a:off x="4811861" y="8616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flipH="1" rot="169418">
            <a:off x="4507061" y="5568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/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8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02" name="Google Shape;102;p25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4" name="Google Shape;104;p2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7" name="Google Shape;107;p26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09" name="Google Shape;109;p37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2" name="Google Shape;112;p37"/>
          <p:cNvSpPr txBox="1"/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85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14" name="Google Shape;114;p3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7" name="Google Shape;117;p38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8" name="Google Shape;118;p38"/>
          <p:cNvSpPr txBox="1"/>
          <p:nvPr>
            <p:ph idx="1" type="body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19" name="Google Shape;119;p38"/>
          <p:cNvSpPr txBox="1"/>
          <p:nvPr>
            <p:ph idx="2" type="body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121" name="Google Shape;121;p3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4" name="Google Shape;124;p39"/>
          <p:cNvSpPr txBox="1"/>
          <p:nvPr>
            <p:ph idx="1" type="body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4318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4318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4318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4318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4318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431800" lvl="5" marL="2743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431800" lvl="6" marL="3200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431800" lvl="7" marL="3657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431800" lvl="8" marL="4114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1 column">
  <p:cSld name="1_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/>
          <p:nvPr>
            <p:ph idx="2" type="pic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26" name="Google Shape;126;p4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9" name="Google Shape;129;p40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0" name="Google Shape;130;p40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2" name="Google Shape;132;p4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5" name="Google Shape;135;p41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6" name="Google Shape;136;p41"/>
          <p:cNvSpPr txBox="1"/>
          <p:nvPr>
            <p:ph idx="1" type="body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7" name="Google Shape;137;p41"/>
          <p:cNvSpPr txBox="1"/>
          <p:nvPr>
            <p:ph idx="2" type="body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8" name="Google Shape;138;p41"/>
          <p:cNvSpPr txBox="1"/>
          <p:nvPr>
            <p:ph idx="3" type="body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white)">
  <p:cSld name="Blank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/>
          <p:nvPr>
            <p:ph idx="12" type="sldNum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flipH="1" rot="10800000">
            <a:off x="325381" y="91710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22"/>
          <p:cNvSpPr/>
          <p:nvPr/>
        </p:nvSpPr>
        <p:spPr>
          <a:xfrm flipH="1" rot="10800000">
            <a:off x="-15988" y="0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/>
          <p:nvPr>
            <p:ph idx="2" type="pic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ig">
  <p:cSld name="Blank big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fmla="val 966" name="adj1"/>
            </a:avLst>
          </a:pr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bg>
      <p:bgPr>
        <a:solidFill>
          <a:srgbClr val="00B050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rect b="b" l="l" r="r" t="t"/>
            <a:pathLst>
              <a:path extrusionOk="0" h="4922520" w="412505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/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b="0" i="0" sz="4400" u="none" cap="none" strike="noStrik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29"/>
          <p:cNvSpPr txBox="1"/>
          <p:nvPr>
            <p:ph idx="1" type="subTitle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2" name="Google Shape;42;p29"/>
          <p:cNvSpPr/>
          <p:nvPr/>
        </p:nvSpPr>
        <p:spPr>
          <a:xfrm flipH="1" rot="10800000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 rot="10800000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rotWithShape="0" algn="ctr" sy="102000">
              <a:srgbClr val="000000">
                <a:alpha val="1843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/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>
  <p:cSld name="Title + 2 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>
            <p:ph idx="2" type="pic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31"/>
          <p:cNvSpPr txBox="1"/>
          <p:nvPr>
            <p:ph idx="3" type="body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31"/>
          <p:cNvSpPr txBox="1"/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flipH="1" rot="10800000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32"/>
          <p:cNvSpPr txBox="1"/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b="0" i="0" sz="32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32"/>
          <p:cNvSpPr txBox="1"/>
          <p:nvPr>
            <p:ph idx="2" type="body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32"/>
          <p:cNvSpPr txBox="1"/>
          <p:nvPr>
            <p:ph idx="3" type="body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32"/>
          <p:cNvSpPr txBox="1"/>
          <p:nvPr>
            <p:ph idx="4" type="body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7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22" Type="http://schemas.openxmlformats.org/officeDocument/2006/relationships/image" Target="../media/image20.png"/><Relationship Id="rId21" Type="http://schemas.openxmlformats.org/officeDocument/2006/relationships/image" Target="../media/image41.png"/><Relationship Id="rId24" Type="http://schemas.openxmlformats.org/officeDocument/2006/relationships/image" Target="../media/image43.png"/><Relationship Id="rId23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25" Type="http://schemas.openxmlformats.org/officeDocument/2006/relationships/image" Target="../media/image22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1" Type="http://schemas.openxmlformats.org/officeDocument/2006/relationships/image" Target="../media/image39.png"/><Relationship Id="rId10" Type="http://schemas.openxmlformats.org/officeDocument/2006/relationships/image" Target="../media/image35.png"/><Relationship Id="rId13" Type="http://schemas.openxmlformats.org/officeDocument/2006/relationships/image" Target="../media/image37.png"/><Relationship Id="rId12" Type="http://schemas.openxmlformats.org/officeDocument/2006/relationships/image" Target="../media/image13.png"/><Relationship Id="rId15" Type="http://schemas.openxmlformats.org/officeDocument/2006/relationships/image" Target="../media/image38.png"/><Relationship Id="rId14" Type="http://schemas.openxmlformats.org/officeDocument/2006/relationships/image" Target="../media/image27.png"/><Relationship Id="rId17" Type="http://schemas.openxmlformats.org/officeDocument/2006/relationships/image" Target="../media/image42.png"/><Relationship Id="rId16" Type="http://schemas.openxmlformats.org/officeDocument/2006/relationships/image" Target="../media/image26.png"/><Relationship Id="rId19" Type="http://schemas.openxmlformats.org/officeDocument/2006/relationships/image" Target="../media/image18.png"/><Relationship Id="rId18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4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jp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5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44.jpg"/><Relationship Id="rId5" Type="http://schemas.openxmlformats.org/officeDocument/2006/relationships/image" Target="../media/image48.jpg"/><Relationship Id="rId6" Type="http://schemas.openxmlformats.org/officeDocument/2006/relationships/image" Target="../media/image34.jpg"/><Relationship Id="rId7" Type="http://schemas.openxmlformats.org/officeDocument/2006/relationships/image" Target="../media/image5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b="0" i="0" lang="en-US" sz="6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b="0" i="0" sz="10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idx="4294967295" type="ctrTitle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13900" u="none" cap="none" strike="noStrik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b="0" i="0" sz="13900" u="none" cap="none" strike="noStrik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/>
          <p:nvPr>
            <p:ph idx="4294967295" type="subTitle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4026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b="0" i="0" sz="72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067" y="3160328"/>
            <a:ext cx="652500" cy="4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 l="0" r="0" t="0"/>
          <a:stretch/>
        </p:blipFill>
        <p:spPr>
          <a:xfrm>
            <a:off x="9448800" y="1760907"/>
            <a:ext cx="1449900" cy="7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 l="0" r="0" t="0"/>
          <a:stretch/>
        </p:blipFill>
        <p:spPr>
          <a:xfrm>
            <a:off x="8229600" y="1803400"/>
            <a:ext cx="1207499" cy="83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37400" y="2969168"/>
            <a:ext cx="672901" cy="67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84479" y="2819400"/>
            <a:ext cx="1244101" cy="9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40" l="0" r="0" t="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419609" y="5117941"/>
            <a:ext cx="698099" cy="6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HANGOU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TS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/>
          <p:nvPr>
            <p:ph idx="1" type="body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sng" cap="none" strike="noStrik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i="0" lang="en-US" sz="3200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/>
          <p:nvPr>
            <p:ph idx="1" type="body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0" l="0" r="42196" t="0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/>
          <p:nvPr>
            <p:ph idx="1" type="body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/>
          <p:nvPr>
            <p:ph idx="1" type="body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/>
          <p:nvPr>
            <p:ph idx="1" type="body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idx="4294967295" type="ctrTitle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16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b="0" i="0" sz="16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b="0" i="0" lang="en-US" sz="160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b="0" i="0" sz="16000" u="none" cap="none" strike="noStrik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Image result for globe png"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rect b="b" l="l" r="r" t="t"/>
            <a:pathLst>
              <a:path extrusionOk="0" h="120000" w="12000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/>
          <p:nvPr>
            <p:ph idx="4294967295" type="body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b="0" i="0" sz="3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rect b="b" l="l" r="r" t="t"/>
            <a:pathLst>
              <a:path extrusionOk="0" h="120000" w="12000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/>
          <p:nvPr>
            <p:ph idx="4294967295" type="body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>
            <p:ph idx="4294967295" type="body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rect b="b" l="l" r="r" t="t"/>
            <a:pathLst>
              <a:path extrusionOk="0" h="120000" w="12000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b="-1276" l="0" r="19685" t="0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rect b="b" l="l" r="r" t="t"/>
            <a:pathLst>
              <a:path extrusionOk="0" h="120000" w="12000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/>
          <p:nvPr>
            <p:ph idx="4294967295" type="body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b="0" i="0" lang="en-US" sz="7200" u="none" cap="none" strike="noStrik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b="1" i="0" sz="7200" u="none" cap="none" strike="noStrik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/>
          <p:nvPr>
            <p:ph idx="4294967295" type="body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flipH="1" rot="10800000">
            <a:off x="1317250" y="3176750"/>
            <a:ext cx="4976700" cy="8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b="1" i="0" sz="6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b="1" i="0" sz="6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b="0" i="0" sz="3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b="0" i="0" lang="en-US" sz="3000" u="sng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b="0" i="0" lang="en-US" sz="3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b="0" i="0" sz="3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/>
          <p:nvPr>
            <p:ph idx="1" type="body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i="0" lang="en-US" sz="3200" u="sng" cap="none" strike="noStrik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i="0" lang="en-US" sz="3200" u="sng" cap="none" strike="noStrik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/>
          <p:nvPr>
            <p:ph idx="1" type="body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/>
          <p:nvPr>
            <p:ph idx="1" type="body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b="0" i="0" sz="80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/>
          <p:nvPr>
            <p:ph idx="1" type="subTitle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b="0" i="0" sz="37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